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1264E-29BD-4A16-B100-F3C6C6E43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C3CD43-D6CE-4763-A747-7DCBF315A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C1A3D-5CB4-45F2-8AC0-89FD77C3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C3F-50B3-42E1-B660-C9E1EE2FDD62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6EE0FA-3B17-4F88-A975-4F85C780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8B6292-9C4F-41CA-9F46-9D2551C6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8577-7AA0-4B4D-A0F5-04836327EB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64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C3573C-D6BE-487A-9CBA-00BF4CC6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B6A8DE-EF2E-4E7A-B9C4-58797C9F5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4913FF-B24B-4EA8-90B2-551433C6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C3F-50B3-42E1-B660-C9E1EE2FDD62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4A3562-334B-4D34-8191-EB895C99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007B3C-99A6-459D-8165-E17BCA81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8577-7AA0-4B4D-A0F5-04836327EB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2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764C41-0C4F-49DC-98FE-40455CDD1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2E5BBE-588A-48F9-BC82-DEAF8B4F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F24581-ADFF-4E9A-9F76-77E0DFD3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C3F-50B3-42E1-B660-C9E1EE2FDD62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70976-ABD7-4359-892E-A6A328AE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303BBE-8ACF-477F-AFAA-F7564D64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8577-7AA0-4B4D-A0F5-04836327EB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39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C2E47F-41BC-4529-877C-AA5C1410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793E79-BB53-4B63-B565-DB5ADF05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26BBB-EEA2-4182-9482-0FAD1FDB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C3F-50B3-42E1-B660-C9E1EE2FDD62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13ED39-0CF0-4B52-80E2-4A759B01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6C165C-071F-490E-9492-6E78A735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8577-7AA0-4B4D-A0F5-04836327EB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7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C949D-2747-4796-A43C-EF511907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1D034E-B394-4B32-AFDF-B36AAA13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FBF098-A8E7-4C80-BD55-049A535E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C3F-50B3-42E1-B660-C9E1EE2FDD62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F3A158-1F88-45C8-AA48-71CB629D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DD77EE-551D-4088-AC82-A4941E15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8577-7AA0-4B4D-A0F5-04836327EB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07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7066D1-09E0-4E99-B037-1144AAD8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A6614E-A45B-4BC2-80E6-F40E33DCC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950312-A485-4F7E-A5D7-0AAB1CCE2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CE6567-6D82-4A7C-9DC5-A0CB71D3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C3F-50B3-42E1-B660-C9E1EE2FDD62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888F30-1F68-407F-B207-5351C4DF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D988A0-D9D1-4E10-81E0-77106BD1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8577-7AA0-4B4D-A0F5-04836327EB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29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83F05-F1F3-41F4-BCF2-74BBB62C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61D9CB-2370-48A3-A382-C1B2A1E2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D4EB3B-B1B8-41CF-845D-16D820429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D2E635-51BD-4878-9AFA-B2BCD66EB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74E67C5-170B-4A23-A12E-B16E134A9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5D14383-2951-473F-8A0C-3EA3EC6E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C3F-50B3-42E1-B660-C9E1EE2FDD62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FA5D24C-3C4E-4E24-9955-3297E12A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BDADD9-75DC-4D72-99AA-F5F83315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8577-7AA0-4B4D-A0F5-04836327EB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90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4D130-9D4C-4EE7-82C5-4A4EE685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9144C8-DB97-4457-9028-BC508691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C3F-50B3-42E1-B660-C9E1EE2FDD62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F09333-181B-45B5-B50D-ECF6E26B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C9D873-AD0F-48AD-AA54-48F09C9C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8577-7AA0-4B4D-A0F5-04836327EB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25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F2352C8-B70E-46C7-8139-6C281C35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C3F-50B3-42E1-B660-C9E1EE2FDD62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AEB13B-8F95-44E3-A028-177C6944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3D66E4-F889-47DA-82FB-6279C77F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8577-7AA0-4B4D-A0F5-04836327EB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75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99F5D6-AD0D-4410-8F99-D52D396A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D5DC6D-8416-4980-9F26-FACDBDE67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259EB1-2404-4AD6-B696-F71473431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9FE375-49B1-43CE-933C-08D3FFC0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C3F-50B3-42E1-B660-C9E1EE2FDD62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8B07B2-3ECB-42F0-9EF2-1BA5C34D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E6FBD7-5AEF-4DDB-832A-A2C190B2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8577-7AA0-4B4D-A0F5-04836327EB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1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3C3FC-EDEB-4049-9288-675AC3CD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30F67D4-9549-4FB8-A8E3-4E28CD388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721EE9-FC58-409D-8818-D4B47CFFF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A5D02F-3272-4D18-A630-D10D5954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C3F-50B3-42E1-B660-C9E1EE2FDD62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B6AB13-3041-4401-8035-E86BE3C3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1094C5-BE78-4609-97DB-45D73B09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8577-7AA0-4B4D-A0F5-04836327EB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59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7CD4A5-F6A8-45F2-918A-177673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684DB3-8912-41DF-8F2D-B0DC7FD87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1CC9BE-13DC-4BB6-A2E1-706179001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C7C3F-50B3-42E1-B660-C9E1EE2FDD62}" type="datetimeFigureOut">
              <a:rPr lang="zh-CN" altLang="en-US" smtClean="0"/>
              <a:t>2019/9/29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E39A97-688C-4C29-B6D2-69A4F046B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F9C979-DB8E-4B67-9A7B-0FC7DA868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8577-7AA0-4B4D-A0F5-04836327EB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67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75D9AB-EC83-4318-A571-B5E146135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D4E747-4F78-4588-825F-A030C4726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B71F4E-1D08-4C68-9AF6-43F57A0C8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67C29A-0B60-4D04-97C2-DD7AB87D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4D217B-F463-473B-B988-1427F37DF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98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吕 春雨</dc:creator>
  <cp:lastModifiedBy>吕 春雨</cp:lastModifiedBy>
  <cp:revision>1</cp:revision>
  <dcterms:created xsi:type="dcterms:W3CDTF">2019-09-29T01:24:23Z</dcterms:created>
  <dcterms:modified xsi:type="dcterms:W3CDTF">2019-09-29T01:31:47Z</dcterms:modified>
</cp:coreProperties>
</file>